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61" r:id="rId4"/>
    <p:sldId id="262" r:id="rId5"/>
    <p:sldId id="263" r:id="rId6"/>
    <p:sldId id="264" r:id="rId7"/>
    <p:sldId id="265" r:id="rId8"/>
    <p:sldId id="266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E3D6-11DB-4BBC-A3B9-1C417CB9D1FF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2FC6-DC70-4C39-BC88-58E55BAD92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E3D6-11DB-4BBC-A3B9-1C417CB9D1FF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2FC6-DC70-4C39-BC88-58E55BAD92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E3D6-11DB-4BBC-A3B9-1C417CB9D1FF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2FC6-DC70-4C39-BC88-58E55BAD92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E3D6-11DB-4BBC-A3B9-1C417CB9D1FF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2FC6-DC70-4C39-BC88-58E55BAD92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E3D6-11DB-4BBC-A3B9-1C417CB9D1FF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2FC6-DC70-4C39-BC88-58E55BAD92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E3D6-11DB-4BBC-A3B9-1C417CB9D1FF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2FC6-DC70-4C39-BC88-58E55BAD92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E3D6-11DB-4BBC-A3B9-1C417CB9D1FF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2FC6-DC70-4C39-BC88-58E55BAD92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E3D6-11DB-4BBC-A3B9-1C417CB9D1FF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2FC6-DC70-4C39-BC88-58E55BAD92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E3D6-11DB-4BBC-A3B9-1C417CB9D1FF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2FC6-DC70-4C39-BC88-58E55BAD92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E3D6-11DB-4BBC-A3B9-1C417CB9D1FF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2FC6-DC70-4C39-BC88-58E55BAD92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E3D6-11DB-4BBC-A3B9-1C417CB9D1FF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2FC6-DC70-4C39-BC88-58E55BAD92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BE3D6-11DB-4BBC-A3B9-1C417CB9D1FF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E2FC6-DC70-4C39-BC88-58E55BAD92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1859" y="201725"/>
            <a:ext cx="2821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Collège des S</a:t>
            </a:r>
            <a:r>
              <a:rPr lang="fr-F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œ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urs des Saints-C</a:t>
            </a:r>
            <a:r>
              <a:rPr lang="fr-F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œ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urs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Bickfaya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9506" y="214628"/>
            <a:ext cx="30573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Année </a:t>
            </a:r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Académique </a:t>
            </a:r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</a:t>
            </a:r>
            <a:endParaRPr lang="fr-FR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Sciences.</a:t>
            </a:r>
            <a:endParaRPr lang="fr-F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Classe: EB1 (A,B,C)</a:t>
            </a:r>
          </a:p>
          <a:p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</a:t>
            </a:r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embre</a:t>
            </a:r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"/>
            <a:ext cx="6287069" cy="31363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831859" y="2000698"/>
            <a:ext cx="5417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Collège SSCC Bickfaya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859" y="3827285"/>
            <a:ext cx="7931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ème 1: Les plantes et l’environnement.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Chapitre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graines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toutes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ortes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9184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0" t="36905" r="6073" b="35317"/>
          <a:stretch/>
        </p:blipFill>
        <p:spPr bwMode="auto">
          <a:xfrm>
            <a:off x="1524000" y="990600"/>
            <a:ext cx="6248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42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990600"/>
            <a:ext cx="7620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Objectifs: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Se rappeler des notions acquises en classe.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 err="1" smtClean="0">
                <a:latin typeface="Times New Roman"/>
                <a:cs typeface="Times New Roman"/>
              </a:rPr>
              <a:t>é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couvrir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les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graines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trouvent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l’int</a:t>
            </a:r>
            <a:r>
              <a:rPr lang="en-US" sz="3200" dirty="0" err="1" smtClean="0">
                <a:latin typeface="Times New Roman"/>
                <a:cs typeface="Times New Roman"/>
              </a:rPr>
              <a:t>é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rieur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des fruits.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Reconna</a:t>
            </a:r>
            <a:r>
              <a:rPr lang="en-US" sz="3200" dirty="0" err="1" smtClean="0">
                <a:latin typeface="Times New Roman"/>
                <a:cs typeface="Times New Roman"/>
              </a:rPr>
              <a:t>î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les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graines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diff</a:t>
            </a:r>
            <a:r>
              <a:rPr lang="en-US" sz="3200" dirty="0" err="1" smtClean="0">
                <a:latin typeface="Times New Roman"/>
                <a:cs typeface="Times New Roman"/>
              </a:rPr>
              <a:t>é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rentes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d’un fruit à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l’autre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istinguer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entre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dirty="0" err="1" smtClean="0">
                <a:latin typeface="Times New Roman"/>
                <a:cs typeface="Times New Roman"/>
              </a:rPr>
              <a:t>é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pins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 et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noyau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”)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Comprendre le contenu de ce power point.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N.B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Aucun mot n’est demandé en dictée.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la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 err="1" smtClean="0">
                <a:latin typeface="Times New Roman"/>
                <a:cs typeface="Times New Roman"/>
              </a:rPr>
              <a:t>é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couverte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graines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2884" t="29167" r="9810" b="8333"/>
          <a:stretch>
            <a:fillRect/>
          </a:stretch>
        </p:blipFill>
        <p:spPr bwMode="auto">
          <a:xfrm>
            <a:off x="381000" y="1219200"/>
            <a:ext cx="853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5813" t="16667" r="41435" b="6250"/>
          <a:stretch>
            <a:fillRect/>
          </a:stretch>
        </p:blipFill>
        <p:spPr bwMode="auto">
          <a:xfrm>
            <a:off x="1143000" y="457200"/>
            <a:ext cx="6629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810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corrigé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p. 20 du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livre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2753" t="25000" r="10981" b="6250"/>
          <a:stretch>
            <a:fillRect/>
          </a:stretch>
        </p:blipFill>
        <p:spPr bwMode="auto">
          <a:xfrm>
            <a:off x="381000" y="990600"/>
            <a:ext cx="7696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1713" t="29167" r="10981" b="6250"/>
          <a:stretch>
            <a:fillRect/>
          </a:stretch>
        </p:blipFill>
        <p:spPr bwMode="auto">
          <a:xfrm>
            <a:off x="228600" y="8382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l="12518" t="34375" r="13690" b="26042"/>
          <a:stretch>
            <a:fillRect/>
          </a:stretch>
        </p:blipFill>
        <p:spPr bwMode="auto">
          <a:xfrm>
            <a:off x="381000" y="2286000"/>
            <a:ext cx="8534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l="48243" t="32292" r="11347" b="6250"/>
          <a:stretch>
            <a:fillRect/>
          </a:stretch>
        </p:blipFill>
        <p:spPr bwMode="auto">
          <a:xfrm>
            <a:off x="4267200" y="2209800"/>
            <a:ext cx="4572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2" t="41667" r="4736" b="35913"/>
          <a:stretch/>
        </p:blipFill>
        <p:spPr bwMode="auto">
          <a:xfrm>
            <a:off x="685800" y="838201"/>
            <a:ext cx="4191000" cy="312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122</Words>
  <Application>Microsoft Office PowerPoint</Application>
  <PresentationFormat>On-screen Show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</cp:revision>
  <dcterms:created xsi:type="dcterms:W3CDTF">2022-11-27T15:27:30Z</dcterms:created>
  <dcterms:modified xsi:type="dcterms:W3CDTF">2024-11-19T17:27:11Z</dcterms:modified>
</cp:coreProperties>
</file>